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82" d="100"/>
          <a:sy n="82" d="100"/>
        </p:scale>
        <p:origin x="-2240" y="-112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04749672"/>
        <c:axId val="-2098099096"/>
      </c:barChart>
      <c:catAx>
        <c:axId val="-2104749672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98099096"/>
        <c:crosses val="autoZero"/>
        <c:auto val="1"/>
        <c:lblAlgn val="ctr"/>
        <c:lblOffset val="100"/>
        <c:noMultiLvlLbl val="1"/>
      </c:catAx>
      <c:valAx>
        <c:axId val="-2098099096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104749672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(bold moves)</a:t>
            </a:r>
          </a:p>
          <a:p>
            <a:r>
              <a:rPr lang="en-US" sz="1400" dirty="0" smtClean="0"/>
              <a:t>2015 – This is..</a:t>
            </a:r>
          </a:p>
          <a:p>
            <a:r>
              <a:rPr lang="en-US" sz="1400" dirty="0" smtClean="0"/>
              <a:t>The year where we see a level of adoption of our products and services that propels us to becoming an </a:t>
            </a:r>
            <a:r>
              <a:rPr lang="en-US" sz="1400" dirty="0" err="1" smtClean="0"/>
              <a:t>ipo</a:t>
            </a:r>
            <a:r>
              <a:rPr lang="en-US" sz="1400" dirty="0" smtClean="0"/>
              <a:t>-worthy company</a:t>
            </a:r>
          </a:p>
          <a:p>
            <a:r>
              <a:rPr lang="en-US" sz="1400" dirty="0" smtClean="0"/>
              <a:t>This </a:t>
            </a:r>
            <a:r>
              <a:rPr lang="en-US" sz="1400" dirty="0" err="1" smtClean="0"/>
              <a:t>is..the</a:t>
            </a:r>
            <a:r>
              <a:rPr lang="en-US" sz="1400" dirty="0" smtClean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 smtClean="0"/>
              <a:t>This is the year that we show and teach our customers and partners the power and opportunity that building great software brings.</a:t>
            </a:r>
          </a:p>
          <a:p>
            <a:endParaRPr lang="en-US" sz="1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Jenny, Ming (Pivotal)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30781</TotalTime>
  <Words>1376</Words>
  <Application>Microsoft Macintosh PowerPoint</Application>
  <PresentationFormat>On-screen Show (16:9)</PresentationFormat>
  <Paragraphs>285</Paragraphs>
  <Slides>24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user</cp:lastModifiedBy>
  <cp:revision>1055</cp:revision>
  <cp:lastPrinted>2015-08-14T15:58:30Z</cp:lastPrinted>
  <dcterms:created xsi:type="dcterms:W3CDTF">2015-05-27T14:59:12Z</dcterms:created>
  <dcterms:modified xsi:type="dcterms:W3CDTF">2017-04-12T12:35:33Z</dcterms:modified>
</cp:coreProperties>
</file>